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C315-8133-4F70-8A4E-ED1D115E80E5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95C6-722A-479F-84DE-015224008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C315-8133-4F70-8A4E-ED1D115E80E5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F95C6-722A-479F-84DE-015224008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5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3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3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0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2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2020-01-02T08:13:19Z</dcterms:created>
  <dcterms:modified xsi:type="dcterms:W3CDTF">2020-01-02T08:13:20Z</dcterms:modified>
</cp:coreProperties>
</file>