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0DEDB-B4B7-44A3-BD51-711948F4E35D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A0DD-A6E1-4F5C-A0D9-C9BC82044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657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0DEDB-B4B7-44A3-BD51-711948F4E35D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1A0DD-A6E1-4F5C-A0D9-C9BC82044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678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90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452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104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803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2020-01-09T07:27:07Z</dcterms:created>
  <dcterms:modified xsi:type="dcterms:W3CDTF">2020-01-09T07:27:07Z</dcterms:modified>
</cp:coreProperties>
</file>