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E840-867C-4BFA-BF1E-5834340E815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D7EB-CC14-4F73-9E0E-02246CE0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6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CE840-867C-4BFA-BF1E-5834340E815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D7EB-CC14-4F73-9E0E-02246CE0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9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1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0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4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2020-01-09T07:27:44Z</dcterms:created>
  <dcterms:modified xsi:type="dcterms:W3CDTF">2020-01-09T07:27:44Z</dcterms:modified>
</cp:coreProperties>
</file>