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ED7-C8E4-4E18-BD5A-9A2376202F4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ADC7-A0B9-4B52-9F77-1E442EC03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DED7-C8E4-4E18-BD5A-9A2376202F4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ADC7-A0B9-4B52-9F77-1E442EC03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5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0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7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5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2020-01-02T08:54:17Z</dcterms:created>
  <dcterms:modified xsi:type="dcterms:W3CDTF">2020-01-02T08:54:18Z</dcterms:modified>
</cp:coreProperties>
</file>