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32A1-83CC-49CD-A4F9-E4D1BAA18B4B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7C1B-AC94-45D2-8FB0-32E061CCD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8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332A1-83CC-49CD-A4F9-E4D1BAA18B4B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7C1B-AC94-45D2-8FB0-32E061CCD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7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1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1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6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085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2020-01-02T08:59:06Z</dcterms:created>
  <dcterms:modified xsi:type="dcterms:W3CDTF">2020-01-02T08:59:06Z</dcterms:modified>
</cp:coreProperties>
</file>