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3112-7140-4ED8-BE1F-EAFBBC9D86E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0672-8173-4062-8690-9132C6E6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83112-7140-4ED8-BE1F-EAFBBC9D86E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0672-8173-4062-8690-9132C6E6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5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3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1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9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5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2020-01-09T07:28:36Z</dcterms:created>
  <dcterms:modified xsi:type="dcterms:W3CDTF">2020-01-09T07:28:36Z</dcterms:modified>
</cp:coreProperties>
</file>