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9ADF-8994-4439-AFAD-92DB6B93853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131F-1C73-40E5-8C4B-06341C93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2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89ADF-8994-4439-AFAD-92DB6B93853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4131F-1C73-40E5-8C4B-06341C931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1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7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9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3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3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2020-01-02T09:03:52Z</dcterms:created>
  <dcterms:modified xsi:type="dcterms:W3CDTF">2020-01-02T09:03:52Z</dcterms:modified>
</cp:coreProperties>
</file>