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626D-90A1-4E01-B206-7783101CFFB9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738C-B2CA-4C25-869D-9C66306A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2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1626D-90A1-4E01-B206-7783101CFFB9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D738C-B2CA-4C25-869D-9C66306A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6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3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6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864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9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048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2020-01-09T07:30:28Z</dcterms:created>
  <dcterms:modified xsi:type="dcterms:W3CDTF">2020-01-09T07:30:28Z</dcterms:modified>
</cp:coreProperties>
</file>