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85E16-D815-495A-9AF4-E2EC9439E8F5}" type="datetimeFigureOut">
              <a:rPr lang="en-US" smtClean="0"/>
              <a:t>1/2/2020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DCA92-4D13-4D5A-995A-CE214F42D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526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85E16-D815-495A-9AF4-E2EC9439E8F5}" type="datetimeFigureOut">
              <a:rPr lang="en-US" smtClean="0"/>
              <a:t>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DCA92-4D13-4D5A-995A-CE214F42D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709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548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097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47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054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011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2020-01-02T09:38:25Z</dcterms:created>
  <dcterms:modified xsi:type="dcterms:W3CDTF">2020-01-02T09:38:25Z</dcterms:modified>
</cp:coreProperties>
</file>