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0FC5-879B-4D32-94B1-4B8244A3C89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E32D-92BA-4311-A151-AB1801EB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80FC5-879B-4D32-94B1-4B8244A3C89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FE32D-92BA-4311-A151-AB1801EB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1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2020-01-09T07:35:46Z</dcterms:created>
  <dcterms:modified xsi:type="dcterms:W3CDTF">2020-01-09T07:35:46Z</dcterms:modified>
</cp:coreProperties>
</file>