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EF08-7C30-4BF4-912E-219E6E54586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FE-4E34-4182-9122-D382692A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EF08-7C30-4BF4-912E-219E6E54586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FE-4E34-4182-9122-D382692A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4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3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2020-01-09T07:37:13Z</dcterms:created>
  <dcterms:modified xsi:type="dcterms:W3CDTF">2020-01-09T07:37:14Z</dcterms:modified>
</cp:coreProperties>
</file>