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3C173-8169-4CFD-99BC-80C71640CBB7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9ABF1-AFC9-4C11-A271-DB17CC0A7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53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3C173-8169-4CFD-99BC-80C71640CBB7}" type="datetimeFigureOut">
              <a:rPr lang="en-US" smtClean="0"/>
              <a:t>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9ABF1-AFC9-4C11-A271-DB17CC0A7B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7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96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697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89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0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8039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2020-01-02T09:41:10Z</dcterms:created>
  <dcterms:modified xsi:type="dcterms:W3CDTF">2020-01-02T09:41:10Z</dcterms:modified>
</cp:coreProperties>
</file>