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F619-3F88-4095-8A73-8681A16BBDB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BAA-9450-49CB-9B0C-A83096611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F619-3F88-4095-8A73-8681A16BBDB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FBAA-9450-49CB-9B0C-A83096611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2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2020-01-09T07:38:52Z</dcterms:created>
  <dcterms:modified xsi:type="dcterms:W3CDTF">2020-01-09T07:38:52Z</dcterms:modified>
</cp:coreProperties>
</file>