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FC564-F877-4C79-9A13-4ED7F0B95370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802EF-7CE3-4431-AA79-913C01E68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649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FC564-F877-4C79-9A13-4ED7F0B95370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802EF-7CE3-4431-AA79-913C01E68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288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33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288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533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2020-01-02T09:44:06Z</dcterms:created>
  <dcterms:modified xsi:type="dcterms:W3CDTF">2020-01-02T09:44:06Z</dcterms:modified>
</cp:coreProperties>
</file>