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8D9-C15E-4770-9F2A-6404F54C6C9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4A56-6D70-43B4-B8D5-C5E71CD2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E8D9-C15E-4770-9F2A-6404F54C6C9F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34A56-6D70-43B4-B8D5-C5E71CD2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0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69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4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2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2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85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2020-01-09T07:39:43Z</dcterms:created>
  <dcterms:modified xsi:type="dcterms:W3CDTF">2020-01-09T07:39:43Z</dcterms:modified>
</cp:coreProperties>
</file>