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CF15-F3AC-41AF-A2E5-C034D3790DBF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270-90CD-46AD-874B-A25E440B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4CF15-F3AC-41AF-A2E5-C034D3790DBF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D270-90CD-46AD-874B-A25E440B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7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1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0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4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4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2020-01-06T07:45:26Z</dcterms:created>
  <dcterms:modified xsi:type="dcterms:W3CDTF">2020-01-06T07:45:26Z</dcterms:modified>
</cp:coreProperties>
</file>