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3DB0-EA41-4CD8-B22A-0F98AED472B7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D74B9-E37E-4736-8350-57C31671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9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83DB0-EA41-4CD8-B22A-0F98AED472B7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D74B9-E37E-4736-8350-57C31671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43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215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234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325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805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743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2020-01-06T07:48:36Z</dcterms:created>
  <dcterms:modified xsi:type="dcterms:W3CDTF">2020-01-06T07:48:36Z</dcterms:modified>
</cp:coreProperties>
</file>