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4E93-32C8-40EE-8996-17CCD4D123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4F8-C3F1-4945-A490-08EE3B6A2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4E93-32C8-40EE-8996-17CCD4D1236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E4F8-C3F1-4945-A490-08EE3B6A2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3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8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1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4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5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2020-01-09T07:41:08Z</dcterms:created>
  <dcterms:modified xsi:type="dcterms:W3CDTF">2020-01-09T07:41:08Z</dcterms:modified>
</cp:coreProperties>
</file>