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ADC5-A10F-4E0C-8202-FCE39433586C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1A39-52A4-43B0-AC3D-3F2876C3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ADC5-A10F-4E0C-8202-FCE39433586C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1A39-52A4-43B0-AC3D-3F2876C3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3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2020-01-06T07:51:30Z</dcterms:created>
  <dcterms:modified xsi:type="dcterms:W3CDTF">2020-01-06T07:51:30Z</dcterms:modified>
</cp:coreProperties>
</file>