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EA921-3981-46B6-AA69-85387D5EA8F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19AED-FC72-49FD-B166-312CA7A4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3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EA921-3981-46B6-AA69-85387D5EA8F2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19AED-FC72-49FD-B166-312CA7A43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53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99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77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7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2020-01-09T07:42:10Z</dcterms:created>
  <dcterms:modified xsi:type="dcterms:W3CDTF">2020-01-09T07:42:10Z</dcterms:modified>
</cp:coreProperties>
</file>