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4380-C6E3-4641-A43F-8A9B334DBB4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AA91-1764-4B70-BEBC-6E6BF7055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4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44380-C6E3-4641-A43F-8A9B334DBB4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2AA91-1764-4B70-BEBC-6E6BF7055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8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44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65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10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9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2020-01-10T08:31:22Z</dcterms:created>
  <dcterms:modified xsi:type="dcterms:W3CDTF">2020-01-10T08:31:22Z</dcterms:modified>
</cp:coreProperties>
</file>