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4380-C6E3-4641-A43F-8A9B334DBB41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AA91-1764-4B70-BEBC-6E6BF7055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4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44380-C6E3-4641-A43F-8A9B334DBB41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2AA91-1764-4B70-BEBC-6E6BF7055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4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5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0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3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2020-01-10T08:31:22Z</dcterms:created>
  <dcterms:modified xsi:type="dcterms:W3CDTF">2020-01-10T08:31:22Z</dcterms:modified>
</cp:coreProperties>
</file>