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ABCD-9B1C-4580-9CEE-449BFDFB321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17BF-2E7D-4481-9EF7-50A3D1E6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0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1ABCD-9B1C-4580-9CEE-449BFDFB321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517BF-2E7D-4481-9EF7-50A3D1E60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3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7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1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2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8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2020-01-09T06:48:11Z</dcterms:created>
  <dcterms:modified xsi:type="dcterms:W3CDTF">2020-01-09T06:48:11Z</dcterms:modified>
</cp:coreProperties>
</file>