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C61B2-55CE-4DF6-9857-70DFC3F387C8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3CC30-3A79-446C-AD25-82E12146B0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74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6C61B2-55CE-4DF6-9857-70DFC3F387C8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03CC30-3A79-446C-AD25-82E12146B0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468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33018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97999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51918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09092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37890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Deva</dc:creator>
  <cp:lastModifiedBy>Deva</cp:lastModifiedBy>
  <cp:revision>1</cp:revision>
  <dcterms:created xsi:type="dcterms:W3CDTF">2020-01-10T08:33:53Z</dcterms:created>
  <dcterms:modified xsi:type="dcterms:W3CDTF">2020-01-10T08:33:53Z</dcterms:modified>
</cp:coreProperties>
</file>