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AEB-2DCD-4C18-AC1D-168BC0610ADF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CAB-77DE-4D86-9474-EC5E149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EAEB-2DCD-4C18-AC1D-168BC0610ADF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CAB-77DE-4D86-9474-EC5E149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5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8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1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2020-01-10T08:37:29Z</dcterms:created>
  <dcterms:modified xsi:type="dcterms:W3CDTF">2020-01-10T08:37:30Z</dcterms:modified>
</cp:coreProperties>
</file>