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F3BE-2572-462D-BEF2-6A1A21A57827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0C77-9BAE-432F-8549-CC152D23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7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DF3BE-2572-462D-BEF2-6A1A21A57827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50C77-9BAE-432F-8549-CC152D232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9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9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8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6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7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6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2020-01-09T07:06:46Z</dcterms:created>
  <dcterms:modified xsi:type="dcterms:W3CDTF">2020-01-09T07:06:46Z</dcterms:modified>
</cp:coreProperties>
</file>