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2F7A2-FA24-4E18-AE5A-99F09E9F9CF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C13CC-0401-40DB-919E-9B6EE7768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300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2F7A2-FA24-4E18-AE5A-99F09E9F9CF4}" type="datetimeFigureOut">
              <a:rPr lang="en-US" smtClean="0"/>
              <a:t>1/13/2020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EC13CC-0401-40DB-919E-9B6EE7768E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67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183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3384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785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9434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86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Deva</dc:creator>
  <cp:lastModifiedBy>Deva</cp:lastModifiedBy>
  <cp:revision>1</cp:revision>
  <dcterms:created xsi:type="dcterms:W3CDTF">2020-01-13T06:48:29Z</dcterms:created>
  <dcterms:modified xsi:type="dcterms:W3CDTF">2020-01-13T06:48:29Z</dcterms:modified>
</cp:coreProperties>
</file>