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102B-35EC-449D-BC78-079E6EC4D4B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0CF-99A9-40B8-BE3C-466D577C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6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102B-35EC-449D-BC78-079E6EC4D4B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90CF-99A9-40B8-BE3C-466D577C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1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6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5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4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3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2020-01-09T07:14:29Z</dcterms:created>
  <dcterms:modified xsi:type="dcterms:W3CDTF">2020-01-09T07:14:29Z</dcterms:modified>
</cp:coreProperties>
</file>