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CE76F-DA2F-43CE-9CEA-F874AA017B26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1E4A1-C1AF-47DB-9C20-00AB40680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985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CE76F-DA2F-43CE-9CEA-F874AA017B26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1E4A1-C1AF-47DB-9C20-00AB40680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594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227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815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678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138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2020-02-14T07:52:39Z</dcterms:created>
  <dcterms:modified xsi:type="dcterms:W3CDTF">2020-02-14T07:52:39Z</dcterms:modified>
</cp:coreProperties>
</file>