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9AF1-8C01-4329-9A98-1F6AF804D4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8CE0-5C32-4BD7-8FAC-DBC3FBDAB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68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B9AF1-8C01-4329-9A98-1F6AF804D4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68CE0-5C32-4BD7-8FAC-DBC3FBDAB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2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516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926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664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778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2020-02-14T07:21:37Z</dcterms:created>
  <dcterms:modified xsi:type="dcterms:W3CDTF">2020-02-14T07:21:37Z</dcterms:modified>
</cp:coreProperties>
</file>