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A622-6A6B-45FA-9657-F193E7A8BDF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83E9-AE40-4BD7-8892-CF8F87564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9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1A622-6A6B-45FA-9657-F193E7A8BDF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F83E9-AE40-4BD7-8892-CF8F87564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7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9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9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7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4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46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2020-02-18T06:53:39Z</dcterms:created>
  <dcterms:modified xsi:type="dcterms:W3CDTF">2020-02-18T06:53:39Z</dcterms:modified>
</cp:coreProperties>
</file>