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80CE-E59E-46E8-A5B3-B9AE82A12370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3C7F-27D4-447E-A24B-DDADC1A7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7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80CE-E59E-46E8-A5B3-B9AE82A12370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3C7F-27D4-447E-A24B-DDADC1A74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2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1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2020-02-17T07:29:03Z</dcterms:created>
  <dcterms:modified xsi:type="dcterms:W3CDTF">2020-02-17T07:29:03Z</dcterms:modified>
</cp:coreProperties>
</file>