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7E1D-B682-485E-8B7F-F56F3D938B2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AAE10-6E27-405E-BB55-B3682003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4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17E1D-B682-485E-8B7F-F56F3D938B23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AAE10-6E27-405E-BB55-B3682003D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4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8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89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56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2020-02-18T06:54:11Z</dcterms:created>
  <dcterms:modified xsi:type="dcterms:W3CDTF">2020-02-18T06:54:12Z</dcterms:modified>
</cp:coreProperties>
</file>