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40B-51C0-4394-8F0C-9A14975A19B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97F6-2B88-4274-A48D-31330AC1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E340B-51C0-4394-8F0C-9A14975A19B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97F6-2B88-4274-A48D-31330AC1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5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0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3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62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2020-02-17T07:30:59Z</dcterms:created>
  <dcterms:modified xsi:type="dcterms:W3CDTF">2020-02-17T07:30:59Z</dcterms:modified>
</cp:coreProperties>
</file>