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DAF8-CA1B-4189-B83A-241E989D845F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1F132-06DC-4D2A-B723-59D814F29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03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7DAF8-CA1B-4189-B83A-241E989D845F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1F132-06DC-4D2A-B723-59D814F29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4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06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782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733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305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108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2020-02-18T06:54:58Z</dcterms:created>
  <dcterms:modified xsi:type="dcterms:W3CDTF">2020-02-18T06:54:58Z</dcterms:modified>
</cp:coreProperties>
</file>