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21AB-B4D4-4C56-8E3E-520CB189F6C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1905-5782-4EAB-9117-F849F8675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2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C21AB-B4D4-4C56-8E3E-520CB189F6CA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31905-5782-4EAB-9117-F849F8675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3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5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59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7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3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55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2020-02-17T08:13:07Z</dcterms:created>
  <dcterms:modified xsi:type="dcterms:W3CDTF">2020-02-17T08:13:07Z</dcterms:modified>
</cp:coreProperties>
</file>