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A5D6-144E-4197-84D6-C2333889EC70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85364-3AC9-4F8F-A973-65FE0656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548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7A5D6-144E-4197-84D6-C2333889EC70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85364-3AC9-4F8F-A973-65FE06560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94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02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448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43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396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547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2020-02-17T08:16:54Z</dcterms:created>
  <dcterms:modified xsi:type="dcterms:W3CDTF">2020-02-17T08:16:54Z</dcterms:modified>
</cp:coreProperties>
</file>