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E315-1110-466C-9487-1AC56DE0210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11E-D02E-4F81-991D-02714C06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5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E315-1110-466C-9487-1AC56DE02108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D11E-D02E-4F81-991D-02714C06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8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3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2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21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2020-02-18T06:55:39Z</dcterms:created>
  <dcterms:modified xsi:type="dcterms:W3CDTF">2020-02-18T06:55:39Z</dcterms:modified>
</cp:coreProperties>
</file>