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FAB6-B0F9-4261-B89D-8285FB5E139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FC9-FEBB-46B6-8901-F9836F59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FAB6-B0F9-4261-B89D-8285FB5E139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5FC9-FEBB-46B6-8901-F9836F59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5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2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4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2020-02-17T08:21:29Z</dcterms:created>
  <dcterms:modified xsi:type="dcterms:W3CDTF">2020-02-17T08:21:29Z</dcterms:modified>
</cp:coreProperties>
</file>