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BA26-D1FF-49DF-8CFF-80AC236D2BC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1EE0-473B-42F6-BBDD-7E3F4EF0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3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BA26-D1FF-49DF-8CFF-80AC236D2BC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1EE0-473B-42F6-BBDD-7E3F4EF0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7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0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3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7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2020-02-18T06:56:21Z</dcterms:created>
  <dcterms:modified xsi:type="dcterms:W3CDTF">2020-02-18T06:56:21Z</dcterms:modified>
</cp:coreProperties>
</file>