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976D-721E-46C2-902F-2C35C16095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93B4-4D2B-420E-8291-44512338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4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976D-721E-46C2-902F-2C35C16095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93B4-4D2B-420E-8291-445123384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2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08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0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6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2020-02-17T08:24:19Z</dcterms:created>
  <dcterms:modified xsi:type="dcterms:W3CDTF">2020-02-17T08:24:19Z</dcterms:modified>
</cp:coreProperties>
</file>