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54D7-0814-4E5C-82A5-B82AD5666B9D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FA99-4541-46E4-8697-63DFDE73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1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A54D7-0814-4E5C-82A5-B82AD5666B9D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FA99-4541-46E4-8697-63DFDE73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6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7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3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3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2020-02-18T06:59:42Z</dcterms:created>
  <dcterms:modified xsi:type="dcterms:W3CDTF">2020-02-18T06:59:42Z</dcterms:modified>
</cp:coreProperties>
</file>