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BAE0-B603-447A-B0C9-49263456F085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DFA8-AEAF-4D69-B6E5-9A7A48DE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0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0BAE0-B603-447A-B0C9-49263456F085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4DFA8-AEAF-4D69-B6E5-9A7A48DE0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0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2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3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8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301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76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2020-02-18T07:01:10Z</dcterms:created>
  <dcterms:modified xsi:type="dcterms:W3CDTF">2020-02-18T07:01:10Z</dcterms:modified>
</cp:coreProperties>
</file>