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3295-26DC-41C1-B21C-A3EBF0941FBE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5CE4-6A59-46E4-A410-495F515D0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49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E3295-26DC-41C1-B21C-A3EBF0941FBE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05CE4-6A59-46E4-A410-495F515D0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0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80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849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773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600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604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2020-02-17T07:39:25Z</dcterms:created>
  <dcterms:modified xsi:type="dcterms:W3CDTF">2020-02-17T07:39:25Z</dcterms:modified>
</cp:coreProperties>
</file>