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04BD-C485-427F-9CA2-F4A304609AE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A0FC2-FAB0-4583-B63D-DF7604EFE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3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A04BD-C485-427F-9CA2-F4A304609AE2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A0FC2-FAB0-4583-B63D-DF7604EFE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4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61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03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04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23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185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2019-08-27T07:20:36Z</dcterms:created>
  <dcterms:modified xsi:type="dcterms:W3CDTF">2019-08-27T07:20:36Z</dcterms:modified>
</cp:coreProperties>
</file>