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E403-9412-4170-86E4-C97EF8991796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694D3-DFF5-4BAE-8175-770E4556B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114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BE403-9412-4170-86E4-C97EF8991796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694D3-DFF5-4BAE-8175-770E4556B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552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358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932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897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414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089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2019-09-03T08:23:28Z</dcterms:created>
  <dcterms:modified xsi:type="dcterms:W3CDTF">2019-09-03T08:23:28Z</dcterms:modified>
</cp:coreProperties>
</file>