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01C1-EF0D-41F1-9685-6BD45B9FDBA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D27B-1989-49EE-83E6-E1682B7D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0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801C1-EF0D-41F1-9685-6BD45B9FDBAE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D27B-1989-49EE-83E6-E1682B7D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8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3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707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0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39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84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351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2020-02-24T06:15:10Z</dcterms:created>
  <dcterms:modified xsi:type="dcterms:W3CDTF">2020-02-24T06:15:10Z</dcterms:modified>
</cp:coreProperties>
</file>