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649-0F8D-4E54-AD14-0C5A4D7D3E9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C4D7D-C8C8-4124-86C7-0118A54A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3649-0F8D-4E54-AD14-0C5A4D7D3E9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4D7D-C8C8-4124-86C7-0118A54A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2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5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3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8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4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2020-02-24T06:28:52Z</dcterms:created>
  <dcterms:modified xsi:type="dcterms:W3CDTF">2020-02-24T06:28:52Z</dcterms:modified>
</cp:coreProperties>
</file>