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BEBA-BF6B-4153-8332-316700D72A80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887F-A908-4DC6-9473-624D133EC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21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7BEBA-BF6B-4153-8332-316700D72A80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7887F-A908-4DC6-9473-624D133EC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750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236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823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10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83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2020-02-24T06:29:39Z</dcterms:created>
  <dcterms:modified xsi:type="dcterms:W3CDTF">2020-02-24T06:29:39Z</dcterms:modified>
</cp:coreProperties>
</file>