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6962-9D94-489C-A38C-0AECC28150C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DE5D4-5136-4D6D-AE65-E360B64C1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114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46962-9D94-489C-A38C-0AECC28150C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DE5D4-5136-4D6D-AE65-E360B64C1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52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132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612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784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613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43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2020-02-24T06:18:54Z</dcterms:created>
  <dcterms:modified xsi:type="dcterms:W3CDTF">2020-02-24T06:18:54Z</dcterms:modified>
</cp:coreProperties>
</file>