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53FB-1E82-40F2-89CB-23C1E8529F2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642-848D-449B-95A2-B8EE4B56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8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53FB-1E82-40F2-89CB-23C1E8529F2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20642-848D-449B-95A2-B8EE4B56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5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7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0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9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8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2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2020-02-24T06:31:45Z</dcterms:created>
  <dcterms:modified xsi:type="dcterms:W3CDTF">2020-02-24T06:31:45Z</dcterms:modified>
</cp:coreProperties>
</file>